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9"/>
    <a:srgbClr val="C9B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E6782-84CA-3B43-B2BB-6C50CACF559F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C04C7-38F1-3C4A-9F72-68910F9A623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98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5A9006-F0A9-5748-99EF-498A42592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FE20656-1CEB-8276-B43C-E41A426CC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5368764-9E0A-26C5-1666-1D60C6D6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071EF1-BA22-1DB9-6DDC-14F7919E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D7DEFBD-419A-8843-C82F-99BA5B7F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77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05AAC3-9630-81AC-18AE-9459AFC1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C5513CC-F05F-A73F-DD2B-9AA91B347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478780-BC95-7219-1B96-7317B634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4A0458A-DB0F-7275-A769-C0B5F101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82141B-FA40-DF8B-91F0-ECE17115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503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A7D2945-A60E-6260-E1A7-A87680CDE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CEF3B78-CDF3-30E2-5F0C-6F4DA2B4D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1C4B798-75E4-2203-265A-9AECEAB1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213A95-0705-7A27-1B9F-31A44F79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AAAF9A-3AEC-57D1-E901-AFAD2D20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04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D2EA32-91FD-28ED-CB26-E921F317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A03E65-3E79-33CA-F38F-6BCD67EF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68FD660-880F-F522-0FB2-2EA9B313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9785CF9-40CA-D57A-69C1-5BD86F84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908479-59F1-0C0B-C2C9-B507EACF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4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93DC27-5129-6793-559B-247ECC13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02C2C67-05D3-D499-28D9-9D50E9A2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E72DA7D-1021-E3AC-921F-7C633CC6F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3DE55C5-EE90-49A6-7C93-0F84C240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2BD8A8-D84E-704C-2057-A45B82FC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A0A64B-E4E4-47B4-2BE7-95E1FE68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5CE92E-6B38-1300-E782-13E02B906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3C2478B-4818-6F51-4D0F-050DC72A4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69454F9-0497-8CD2-2CA1-A4D09786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F3777E-79D1-EF86-B65A-36AD70E1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4891CD4-35B1-58F8-F69B-1B94D8C3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BCB0B9-7FA5-5B58-20E9-CD19518B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92BAD00-F205-7114-CE36-64F44AE1C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F573A3-F7A6-0F7C-2CD8-1EAD02A7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CA03457-9A58-DF1C-CF9F-E0E287123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E13E593-8C61-C8C5-6667-69B3366B9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E249FAF-9EE0-0A24-8457-11E0829D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AA2802A-ED3A-0BAA-6211-6B5F7F96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B7D9A6F-A678-7E4C-38AF-C1CD9585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113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051F32-3056-B0DA-74E6-BBAFC25B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B612798-4619-5AFF-C38F-6466F267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DC56236-1A6E-CE72-057C-7C02E596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A64F6A3-AE80-71B2-8684-EF69293E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92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BF2D5EC-B14F-B08E-7D88-468D5769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9EBF11B-0A4A-CF6C-CC33-7B06BFD7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C07CDC3-FBF6-BB7C-E066-F3989EC6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3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FDFEFC-3112-C680-0A66-A9F390A6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C36EE8-2B29-172F-7FE1-0AD8662B7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4BA1673-4E4C-DCD5-5186-F5EF7BD5A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AC79F9A-B6CC-CFD8-3796-200C0823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5F30988-2928-6387-D258-D8F21B2F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CB973DC-F445-58AD-319E-FA77E7DF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951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1C9672-1FD2-A199-EBA3-F6F059D8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C3EFD5D-C2E5-C7BE-3141-3E219DD4B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1E016CE-C844-0DB0-9A93-326D08C35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9D2F954-3E34-F666-1A4F-82C108EA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D2DA39B-5287-3CB2-2EA2-191DD6FA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AA03EBB-A6D3-98B4-9E15-3A1C1824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403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A01FF8D-607B-4CFF-BF13-E44B20AB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B6C9A9B-9DE7-34AE-CA5B-3A529170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4C5DC8-DE7F-5759-54DF-2CB893F82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F38F-9B4A-7C49-BB1A-C1BC47E6C585}" type="datetimeFigureOut">
              <a:rPr lang="hu-HU" smtClean="0"/>
              <a:pPr/>
              <a:t>2024. 02. 16.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31D3680-6387-90A7-A562-D0B7280A2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D056B8-2082-3445-C58F-47A162A96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81DF-22D2-4346-954D-334C54E686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09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B11004B2-8ABB-A26D-F02B-6EC76E7DD889}"/>
              </a:ext>
            </a:extLst>
          </p:cNvPr>
          <p:cNvSpPr/>
          <p:nvPr/>
        </p:nvSpPr>
        <p:spPr>
          <a:xfrm>
            <a:off x="334319" y="329306"/>
            <a:ext cx="11523364" cy="881260"/>
          </a:xfrm>
          <a:prstGeom prst="rect">
            <a:avLst/>
          </a:prstGeom>
          <a:solidFill>
            <a:srgbClr val="002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34E11C2B-A86B-65BE-2240-E073145D1B07}"/>
              </a:ext>
            </a:extLst>
          </p:cNvPr>
          <p:cNvSpPr txBox="1"/>
          <p:nvPr/>
        </p:nvSpPr>
        <p:spPr>
          <a:xfrm>
            <a:off x="334318" y="1329808"/>
            <a:ext cx="7668946" cy="4899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Mennyei Atyánk!</a:t>
            </a: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Hálát adunk Neked egyházmegyénk ezeréves történelméért.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Köszönjük Neked a hit kegyelmét és </a:t>
            </a:r>
            <a:r>
              <a:rPr lang="hu-HU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elődeinket</a:t>
            </a: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akik ezt a hitet megvallották és akik egyházmegyénk szegletköveivé váltak.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Kérünk, </a:t>
            </a:r>
            <a:r>
              <a:rPr lang="hu-HU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bocsásd</a:t>
            </a: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meg nekünk, amikor nem hittünk, nem reméltünk, </a:t>
            </a:r>
            <a:r>
              <a:rPr lang="hu-HU" sz="1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 szerettünk </a:t>
            </a: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eléggé!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Kérünk, nyisd meg szívünket, hogy be tudjuk fogadni a Te végtelen és irgalmas szeretetedet!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Kérünk, nyisd meg értelmünket, hogy megértsük tanításod bátorító szavait!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Kérünk, nyisd meg füleinket, hogy meghalljuk egymást és a szükséget szenvedőket!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Kérünk, áldd meg egyházmegyénk valamennyi tagját: püspökeinket, papjainkat, diakónusainkat, szerzeteseinket, világi szolgálattevőinket, híveinket és családjaikat! 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Add, hogy jubileumi felkészülésünk mindannyiunk lelki megújulását segítse!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Add, hogy az Örömhír hirdetői és a hit, a remény és a szeretet tanúságtevői lehessünk családjainkban, közösségünkben, Egyházunkban és a világ számára!</a:t>
            </a:r>
            <a:b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Boldogságos Szűz Mária és Szent Mihály arkangyal könyörögjetek érettünk!</a:t>
            </a:r>
            <a:endParaRPr lang="hu-HU" sz="14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lcím 2">
            <a:extLst>
              <a:ext uri="{FF2B5EF4-FFF2-40B4-BE49-F238E27FC236}">
                <a16:creationId xmlns:a16="http://schemas.microsoft.com/office/drawing/2014/main" id="{993BE16A-FB71-0235-F9C0-C028D4C5B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331" y="583382"/>
            <a:ext cx="6794737" cy="443161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2600" dirty="0">
                <a:solidFill>
                  <a:srgbClr val="C9B96A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IMA JUBILEUMI KÉSZÜLETHEZ</a:t>
            </a:r>
            <a:endParaRPr lang="hu-HU" sz="2600" dirty="0">
              <a:solidFill>
                <a:schemeClr val="bg1"/>
              </a:solidFill>
              <a:latin typeface="ITC Avant Garde Pro Md" panose="020B0602020202020204" pitchFamily="34" charset="0"/>
              <a:ea typeface="Baskerville" panose="02020502070401020303" pitchFamily="18" charset="0"/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58711630-BB2B-AB54-0E3A-B572378F2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552" y="444595"/>
            <a:ext cx="1488380" cy="629018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B62736C-B237-1BAC-A0B9-423695776CE3}"/>
              </a:ext>
            </a:extLst>
          </p:cNvPr>
          <p:cNvCxnSpPr>
            <a:cxnSpLocks/>
          </p:cNvCxnSpPr>
          <p:nvPr/>
        </p:nvCxnSpPr>
        <p:spPr>
          <a:xfrm>
            <a:off x="387019" y="6548282"/>
            <a:ext cx="11435445" cy="0"/>
          </a:xfrm>
          <a:prstGeom prst="line">
            <a:avLst/>
          </a:prstGeom>
          <a:ln w="19050">
            <a:solidFill>
              <a:srgbClr val="0020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0C01F36A-50D0-50EB-45BC-193767153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264" y="1325854"/>
            <a:ext cx="3277354" cy="483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6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171</Words>
  <Application>Microsoft Office PowerPoint</Application>
  <PresentationFormat>Szélesvásznú</PresentationFormat>
  <Paragraphs>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Baskerville</vt:lpstr>
      <vt:lpstr>Calibri</vt:lpstr>
      <vt:lpstr>Calibri Light</vt:lpstr>
      <vt:lpstr>ITC Avant Garde Pro Md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Mihály Jankó</dc:creator>
  <cp:lastModifiedBy>Gábor Miklós</cp:lastModifiedBy>
  <cp:revision>55</cp:revision>
  <dcterms:created xsi:type="dcterms:W3CDTF">2022-11-17T15:40:14Z</dcterms:created>
  <dcterms:modified xsi:type="dcterms:W3CDTF">2024-02-16T12:23:35Z</dcterms:modified>
</cp:coreProperties>
</file>